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  <p:sldMasterId id="2147483727" r:id="rId2"/>
  </p:sldMasterIdLst>
  <p:notesMasterIdLst>
    <p:notesMasterId r:id="rId5"/>
  </p:notesMasterIdLst>
  <p:handoutMasterIdLst>
    <p:handoutMasterId r:id="rId6"/>
  </p:handoutMasterIdLst>
  <p:sldIdLst>
    <p:sldId id="274" r:id="rId3"/>
    <p:sldId id="290" r:id="rId4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B662FFD-65C6-466D-ACA5-C2DD7DC155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46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CB7D5E2-DDD8-4E2D-B0EC-67618F69D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3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4384077-0B2A-4539-A9AE-2427EC88B254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1C9B309-0EA6-497B-9832-A983DE4C1A79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0604207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3008313" cy="820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3675"/>
            <a:ext cx="5111750" cy="41354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14413"/>
            <a:ext cx="3008313" cy="3314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92488"/>
            <a:ext cx="5486400" cy="400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33388"/>
            <a:ext cx="5486400" cy="29083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2538"/>
            <a:ext cx="5486400" cy="5699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86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36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3675"/>
            <a:ext cx="2057400" cy="4135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3675"/>
            <a:ext cx="6019800" cy="41354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0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843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4950"/>
            <a:ext cx="7772400" cy="10398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6375"/>
            <a:ext cx="6400800" cy="12382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5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5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14675"/>
            <a:ext cx="7772400" cy="9620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54225"/>
            <a:ext cx="7772400" cy="106045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9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0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84263"/>
            <a:ext cx="4040188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36700"/>
            <a:ext cx="4040188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84263"/>
            <a:ext cx="4041775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36700"/>
            <a:ext cx="4041775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1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7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0300"/>
            <a:ext cx="8229600" cy="319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701C0-9AED-42F2-B991-EAA86165FC7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492625"/>
            <a:ext cx="2895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25861-6C4D-49E1-B389-9F66ACC5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6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以愛為旗在我以上， </a:t>
            </a:r>
          </a:p>
          <a:p>
            <a:pPr algn="ctr" eaLnBrk="1" hangingPunct="1"/>
            <a:r>
              <a:rPr lang="en-US" altLang="zh-TW" sz="2800" dirty="0"/>
              <a:t>His banner over me is love,</a:t>
            </a:r>
          </a:p>
          <a:p>
            <a:pPr algn="ctr" eaLnBrk="1" hangingPunct="1"/>
            <a:r>
              <a:rPr lang="zh-TW" altLang="en-US" dirty="0"/>
              <a:t>以愛為旗在我以上，</a:t>
            </a:r>
          </a:p>
          <a:p>
            <a:pPr algn="ctr" eaLnBrk="1" hangingPunct="1"/>
            <a:r>
              <a:rPr lang="en-US" altLang="zh-TW" sz="2800" dirty="0"/>
              <a:t>His banner over me is love,</a:t>
            </a:r>
          </a:p>
          <a:p>
            <a:pPr algn="ctr" eaLnBrk="1" hangingPunct="1"/>
            <a:r>
              <a:rPr lang="zh-TW" altLang="en-US" dirty="0"/>
              <a:t>祂帶我進入祂的筵宴所，</a:t>
            </a:r>
          </a:p>
          <a:p>
            <a:pPr algn="ctr" eaLnBrk="1" hangingPunct="1"/>
            <a:r>
              <a:rPr lang="en-US" altLang="zh-TW" sz="2800" dirty="0"/>
              <a:t>He brought me into His banqueting house </a:t>
            </a:r>
          </a:p>
          <a:p>
            <a:pPr algn="ctr" eaLnBrk="1" hangingPunct="1"/>
            <a:r>
              <a:rPr lang="zh-TW" altLang="en-US" dirty="0"/>
              <a:t>並以愛為旗在我以上。</a:t>
            </a:r>
          </a:p>
          <a:p>
            <a:pPr algn="ctr" eaLnBrk="1" hangingPunct="1"/>
            <a:r>
              <a:rPr lang="en-US" altLang="zh-TW" sz="2800" dirty="0"/>
              <a:t>And His banner over me is love.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69380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H331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以愛為旗在我以上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HIS BANNER OVER ME IS LOVE (1/2)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3431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H331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以愛，以愛，以愛為旗在我以上，</a:t>
            </a:r>
          </a:p>
          <a:p>
            <a:pPr algn="ctr" eaLnBrk="1" hangingPunct="1"/>
            <a:r>
              <a:rPr lang="en-US" altLang="zh-TW" sz="2800" dirty="0"/>
              <a:t>Is love, is love, His banner over me is love,</a:t>
            </a:r>
          </a:p>
          <a:p>
            <a:pPr algn="ctr" eaLnBrk="1" hangingPunct="1"/>
            <a:r>
              <a:rPr lang="zh-TW" altLang="en-US" dirty="0"/>
              <a:t>祂帶我進入祂的筵宴所，</a:t>
            </a:r>
          </a:p>
          <a:p>
            <a:pPr algn="ctr" eaLnBrk="1" hangingPunct="1"/>
            <a:r>
              <a:rPr lang="en-US" altLang="zh-TW" sz="2800" dirty="0"/>
              <a:t>He brought me into His banqueting house </a:t>
            </a:r>
          </a:p>
          <a:p>
            <a:pPr algn="ctr" eaLnBrk="1" hangingPunct="1"/>
            <a:r>
              <a:rPr lang="zh-TW" altLang="en-US" dirty="0"/>
              <a:t>並以愛為旗在我以上。</a:t>
            </a:r>
            <a:br>
              <a:rPr lang="zh-TW" altLang="en-US" dirty="0"/>
            </a:br>
            <a:r>
              <a:rPr lang="en-US" altLang="zh-TW" sz="2800" dirty="0"/>
              <a:t>And His banner over me is love.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5458</TotalTime>
  <Words>130</Words>
  <Application>Microsoft Office PowerPoint</Application>
  <PresentationFormat>Custom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cccta_hymn</vt:lpstr>
      <vt:lpstr>Custom Design</vt:lpstr>
      <vt:lpstr>H331  以愛為旗在我以上  HIS BANNER OVER ME IS LOVE (1/2)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123</cp:revision>
  <dcterms:created xsi:type="dcterms:W3CDTF">2001-04-19T19:07:54Z</dcterms:created>
  <dcterms:modified xsi:type="dcterms:W3CDTF">2017-08-05T17:26:33Z</dcterms:modified>
</cp:coreProperties>
</file>